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5" r:id="rId4"/>
    <p:sldId id="258" r:id="rId5"/>
    <p:sldId id="259" r:id="rId6"/>
    <p:sldId id="264" r:id="rId7"/>
    <p:sldId id="269" r:id="rId8"/>
    <p:sldId id="266" r:id="rId9"/>
    <p:sldId id="261" r:id="rId10"/>
    <p:sldId id="262" r:id="rId11"/>
    <p:sldId id="268"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98" d="100"/>
          <a:sy n="98" d="100"/>
        </p:scale>
        <p:origin x="90"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nthia Eguzouwa" userId="4bbac7c8088ef070" providerId="LiveId" clId="{638794BE-DDD8-4E52-AAE7-0D1F6BEA8468}"/>
    <pc:docChg chg="custSel addSld modSld">
      <pc:chgData name="Cynthia Eguzouwa" userId="4bbac7c8088ef070" providerId="LiveId" clId="{638794BE-DDD8-4E52-AAE7-0D1F6BEA8468}" dt="2022-11-25T21:15:17.790" v="498" actId="20577"/>
      <pc:docMkLst>
        <pc:docMk/>
      </pc:docMkLst>
      <pc:sldChg chg="modSp mod">
        <pc:chgData name="Cynthia Eguzouwa" userId="4bbac7c8088ef070" providerId="LiveId" clId="{638794BE-DDD8-4E52-AAE7-0D1F6BEA8468}" dt="2022-11-25T20:22:40.421" v="211" actId="27636"/>
        <pc:sldMkLst>
          <pc:docMk/>
          <pc:sldMk cId="1356151833" sldId="258"/>
        </pc:sldMkLst>
        <pc:spChg chg="mod">
          <ac:chgData name="Cynthia Eguzouwa" userId="4bbac7c8088ef070" providerId="LiveId" clId="{638794BE-DDD8-4E52-AAE7-0D1F6BEA8468}" dt="2022-11-25T20:22:40.421" v="211" actId="27636"/>
          <ac:spMkLst>
            <pc:docMk/>
            <pc:sldMk cId="1356151833" sldId="258"/>
            <ac:spMk id="4" creationId="{9A1E5133-8393-CC33-B253-31DE3987334A}"/>
          </ac:spMkLst>
        </pc:spChg>
      </pc:sldChg>
      <pc:sldChg chg="modSp mod">
        <pc:chgData name="Cynthia Eguzouwa" userId="4bbac7c8088ef070" providerId="LiveId" clId="{638794BE-DDD8-4E52-AAE7-0D1F6BEA8468}" dt="2022-11-23T15:46:23.953" v="195" actId="20577"/>
        <pc:sldMkLst>
          <pc:docMk/>
          <pc:sldMk cId="882623533" sldId="261"/>
        </pc:sldMkLst>
        <pc:spChg chg="mod">
          <ac:chgData name="Cynthia Eguzouwa" userId="4bbac7c8088ef070" providerId="LiveId" clId="{638794BE-DDD8-4E52-AAE7-0D1F6BEA8468}" dt="2022-11-23T15:46:23.953" v="195" actId="20577"/>
          <ac:spMkLst>
            <pc:docMk/>
            <pc:sldMk cId="882623533" sldId="261"/>
            <ac:spMk id="3" creationId="{1CD3A7DA-B8B1-95EA-E9F8-98985476ADCA}"/>
          </ac:spMkLst>
        </pc:spChg>
      </pc:sldChg>
      <pc:sldChg chg="modSp mod">
        <pc:chgData name="Cynthia Eguzouwa" userId="4bbac7c8088ef070" providerId="LiveId" clId="{638794BE-DDD8-4E52-AAE7-0D1F6BEA8468}" dt="2022-11-25T21:15:17.790" v="498" actId="20577"/>
        <pc:sldMkLst>
          <pc:docMk/>
          <pc:sldMk cId="2473445456" sldId="262"/>
        </pc:sldMkLst>
        <pc:spChg chg="mod">
          <ac:chgData name="Cynthia Eguzouwa" userId="4bbac7c8088ef070" providerId="LiveId" clId="{638794BE-DDD8-4E52-AAE7-0D1F6BEA8468}" dt="2022-11-25T21:15:17.790" v="498" actId="20577"/>
          <ac:spMkLst>
            <pc:docMk/>
            <pc:sldMk cId="2473445456" sldId="262"/>
            <ac:spMk id="3" creationId="{0941B730-3A83-D031-0A1D-E87367C8F592}"/>
          </ac:spMkLst>
        </pc:spChg>
      </pc:sldChg>
      <pc:sldChg chg="addSp delSp modSp new mod">
        <pc:chgData name="Cynthia Eguzouwa" userId="4bbac7c8088ef070" providerId="LiveId" clId="{638794BE-DDD8-4E52-AAE7-0D1F6BEA8468}" dt="2022-11-25T20:47:48.795" v="226" actId="339"/>
        <pc:sldMkLst>
          <pc:docMk/>
          <pc:sldMk cId="270883774" sldId="269"/>
        </pc:sldMkLst>
        <pc:spChg chg="del mod">
          <ac:chgData name="Cynthia Eguzouwa" userId="4bbac7c8088ef070" providerId="LiveId" clId="{638794BE-DDD8-4E52-AAE7-0D1F6BEA8468}" dt="2022-11-25T20:47:32.257" v="224" actId="478"/>
          <ac:spMkLst>
            <pc:docMk/>
            <pc:sldMk cId="270883774" sldId="269"/>
            <ac:spMk id="2" creationId="{94E07471-85F7-97E3-625E-66CBF11BAD15}"/>
          </ac:spMkLst>
        </pc:spChg>
        <pc:spChg chg="del mod">
          <ac:chgData name="Cynthia Eguzouwa" userId="4bbac7c8088ef070" providerId="LiveId" clId="{638794BE-DDD8-4E52-AAE7-0D1F6BEA8468}" dt="2022-11-25T20:46:30.174" v="217" actId="931"/>
          <ac:spMkLst>
            <pc:docMk/>
            <pc:sldMk cId="270883774" sldId="269"/>
            <ac:spMk id="3" creationId="{B7219F44-580C-46AD-6D49-F66973B3C0AA}"/>
          </ac:spMkLst>
        </pc:spChg>
        <pc:spChg chg="mod">
          <ac:chgData name="Cynthia Eguzouwa" userId="4bbac7c8088ef070" providerId="LiveId" clId="{638794BE-DDD8-4E52-AAE7-0D1F6BEA8468}" dt="2022-11-25T20:46:51.475" v="222" actId="27636"/>
          <ac:spMkLst>
            <pc:docMk/>
            <pc:sldMk cId="270883774" sldId="269"/>
            <ac:spMk id="4" creationId="{55D853A6-CC72-F178-476F-71D1254270C3}"/>
          </ac:spMkLst>
        </pc:spChg>
        <pc:picChg chg="add mod">
          <ac:chgData name="Cynthia Eguzouwa" userId="4bbac7c8088ef070" providerId="LiveId" clId="{638794BE-DDD8-4E52-AAE7-0D1F6BEA8468}" dt="2022-11-25T20:47:48.795" v="226" actId="339"/>
          <ac:picMkLst>
            <pc:docMk/>
            <pc:sldMk cId="270883774" sldId="269"/>
            <ac:picMk id="6" creationId="{C3BFA6B8-64B0-67D7-781B-AE886E4B5E1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5E9C5-BC98-029F-457E-CFE3A4215B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3FBB44-5E10-9D70-E03A-8549EDC79C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C7F936-6D57-0BD0-775A-69CD3FDBCB06}"/>
              </a:ext>
            </a:extLst>
          </p:cNvPr>
          <p:cNvSpPr>
            <a:spLocks noGrp="1"/>
          </p:cNvSpPr>
          <p:nvPr>
            <p:ph type="dt" sz="half" idx="10"/>
          </p:nvPr>
        </p:nvSpPr>
        <p:spPr/>
        <p:txBody>
          <a:bodyPr/>
          <a:lstStyle/>
          <a:p>
            <a:fld id="{C29BA00F-05CA-4BDC-9939-2A1F510E5E8F}" type="datetimeFigureOut">
              <a:rPr lang="en-US" smtClean="0"/>
              <a:t>11/25/2022</a:t>
            </a:fld>
            <a:endParaRPr lang="en-US" dirty="0"/>
          </a:p>
        </p:txBody>
      </p:sp>
      <p:sp>
        <p:nvSpPr>
          <p:cNvPr id="5" name="Footer Placeholder 4">
            <a:extLst>
              <a:ext uri="{FF2B5EF4-FFF2-40B4-BE49-F238E27FC236}">
                <a16:creationId xmlns:a16="http://schemas.microsoft.com/office/drawing/2014/main" id="{F759FF2F-7059-DC08-F520-73345E7D75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020EC6-8DE6-FC57-F94C-B728E1B371DE}"/>
              </a:ext>
            </a:extLst>
          </p:cNvPr>
          <p:cNvSpPr>
            <a:spLocks noGrp="1"/>
          </p:cNvSpPr>
          <p:nvPr>
            <p:ph type="sldNum" sz="quarter" idx="12"/>
          </p:nvPr>
        </p:nvSpPr>
        <p:spPr/>
        <p:txBody>
          <a:bodyPr/>
          <a:lstStyle/>
          <a:p>
            <a:fld id="{D14C3BEE-B038-480D-B147-29D3CDC6C2D2}" type="slidenum">
              <a:rPr lang="en-US" smtClean="0"/>
              <a:t>‹#›</a:t>
            </a:fld>
            <a:endParaRPr lang="en-US" dirty="0"/>
          </a:p>
        </p:txBody>
      </p:sp>
    </p:spTree>
    <p:extLst>
      <p:ext uri="{BB962C8B-B14F-4D97-AF65-F5344CB8AC3E}">
        <p14:creationId xmlns:p14="http://schemas.microsoft.com/office/powerpoint/2010/main" val="1846553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34884-64C9-D7E4-E0A4-CE72680D44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AF2870-716C-C77F-00D8-50FB1A53D9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65D1AF-6D24-293C-A186-AA3D1F904162}"/>
              </a:ext>
            </a:extLst>
          </p:cNvPr>
          <p:cNvSpPr>
            <a:spLocks noGrp="1"/>
          </p:cNvSpPr>
          <p:nvPr>
            <p:ph type="dt" sz="half" idx="10"/>
          </p:nvPr>
        </p:nvSpPr>
        <p:spPr/>
        <p:txBody>
          <a:bodyPr/>
          <a:lstStyle/>
          <a:p>
            <a:fld id="{C29BA00F-05CA-4BDC-9939-2A1F510E5E8F}" type="datetimeFigureOut">
              <a:rPr lang="en-US" smtClean="0"/>
              <a:t>11/25/2022</a:t>
            </a:fld>
            <a:endParaRPr lang="en-US" dirty="0"/>
          </a:p>
        </p:txBody>
      </p:sp>
      <p:sp>
        <p:nvSpPr>
          <p:cNvPr id="5" name="Footer Placeholder 4">
            <a:extLst>
              <a:ext uri="{FF2B5EF4-FFF2-40B4-BE49-F238E27FC236}">
                <a16:creationId xmlns:a16="http://schemas.microsoft.com/office/drawing/2014/main" id="{0A643D76-1A58-6DA5-DC69-8DCE2BC989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8F1BA4-7A73-09A5-4AC3-CE9C3DBDBB24}"/>
              </a:ext>
            </a:extLst>
          </p:cNvPr>
          <p:cNvSpPr>
            <a:spLocks noGrp="1"/>
          </p:cNvSpPr>
          <p:nvPr>
            <p:ph type="sldNum" sz="quarter" idx="12"/>
          </p:nvPr>
        </p:nvSpPr>
        <p:spPr/>
        <p:txBody>
          <a:bodyPr/>
          <a:lstStyle/>
          <a:p>
            <a:fld id="{D14C3BEE-B038-480D-B147-29D3CDC6C2D2}" type="slidenum">
              <a:rPr lang="en-US" smtClean="0"/>
              <a:t>‹#›</a:t>
            </a:fld>
            <a:endParaRPr lang="en-US" dirty="0"/>
          </a:p>
        </p:txBody>
      </p:sp>
    </p:spTree>
    <p:extLst>
      <p:ext uri="{BB962C8B-B14F-4D97-AF65-F5344CB8AC3E}">
        <p14:creationId xmlns:p14="http://schemas.microsoft.com/office/powerpoint/2010/main" val="1503491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2D5052-471A-88EA-CC29-32B255D457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57FB81-87D1-B9B4-EFAA-1E9C815D35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7ECEE6-5593-99DB-12A9-137213CA9C17}"/>
              </a:ext>
            </a:extLst>
          </p:cNvPr>
          <p:cNvSpPr>
            <a:spLocks noGrp="1"/>
          </p:cNvSpPr>
          <p:nvPr>
            <p:ph type="dt" sz="half" idx="10"/>
          </p:nvPr>
        </p:nvSpPr>
        <p:spPr/>
        <p:txBody>
          <a:bodyPr/>
          <a:lstStyle/>
          <a:p>
            <a:fld id="{C29BA00F-05CA-4BDC-9939-2A1F510E5E8F}" type="datetimeFigureOut">
              <a:rPr lang="en-US" smtClean="0"/>
              <a:t>11/25/2022</a:t>
            </a:fld>
            <a:endParaRPr lang="en-US" dirty="0"/>
          </a:p>
        </p:txBody>
      </p:sp>
      <p:sp>
        <p:nvSpPr>
          <p:cNvPr id="5" name="Footer Placeholder 4">
            <a:extLst>
              <a:ext uri="{FF2B5EF4-FFF2-40B4-BE49-F238E27FC236}">
                <a16:creationId xmlns:a16="http://schemas.microsoft.com/office/drawing/2014/main" id="{7CF2700C-B58B-EE04-6453-3E11FF365B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771806-95E9-6B21-967B-D91AC77B730A}"/>
              </a:ext>
            </a:extLst>
          </p:cNvPr>
          <p:cNvSpPr>
            <a:spLocks noGrp="1"/>
          </p:cNvSpPr>
          <p:nvPr>
            <p:ph type="sldNum" sz="quarter" idx="12"/>
          </p:nvPr>
        </p:nvSpPr>
        <p:spPr/>
        <p:txBody>
          <a:bodyPr/>
          <a:lstStyle/>
          <a:p>
            <a:fld id="{D14C3BEE-B038-480D-B147-29D3CDC6C2D2}" type="slidenum">
              <a:rPr lang="en-US" smtClean="0"/>
              <a:t>‹#›</a:t>
            </a:fld>
            <a:endParaRPr lang="en-US" dirty="0"/>
          </a:p>
        </p:txBody>
      </p:sp>
    </p:spTree>
    <p:extLst>
      <p:ext uri="{BB962C8B-B14F-4D97-AF65-F5344CB8AC3E}">
        <p14:creationId xmlns:p14="http://schemas.microsoft.com/office/powerpoint/2010/main" val="2401351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F43B2-6E92-E738-293F-9B4C4699C5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742291-71F9-6153-30C0-A18F0059CB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F12B55-1435-DC62-68E1-0095DFF3B3E0}"/>
              </a:ext>
            </a:extLst>
          </p:cNvPr>
          <p:cNvSpPr>
            <a:spLocks noGrp="1"/>
          </p:cNvSpPr>
          <p:nvPr>
            <p:ph type="dt" sz="half" idx="10"/>
          </p:nvPr>
        </p:nvSpPr>
        <p:spPr/>
        <p:txBody>
          <a:bodyPr/>
          <a:lstStyle/>
          <a:p>
            <a:fld id="{C29BA00F-05CA-4BDC-9939-2A1F510E5E8F}" type="datetimeFigureOut">
              <a:rPr lang="en-US" smtClean="0"/>
              <a:t>11/25/2022</a:t>
            </a:fld>
            <a:endParaRPr lang="en-US" dirty="0"/>
          </a:p>
        </p:txBody>
      </p:sp>
      <p:sp>
        <p:nvSpPr>
          <p:cNvPr id="5" name="Footer Placeholder 4">
            <a:extLst>
              <a:ext uri="{FF2B5EF4-FFF2-40B4-BE49-F238E27FC236}">
                <a16:creationId xmlns:a16="http://schemas.microsoft.com/office/drawing/2014/main" id="{31497BDF-122E-AFF5-BE93-06CDAE254F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0EB0D6A-5656-260E-4C73-47EDD3F95CD6}"/>
              </a:ext>
            </a:extLst>
          </p:cNvPr>
          <p:cNvSpPr>
            <a:spLocks noGrp="1"/>
          </p:cNvSpPr>
          <p:nvPr>
            <p:ph type="sldNum" sz="quarter" idx="12"/>
          </p:nvPr>
        </p:nvSpPr>
        <p:spPr/>
        <p:txBody>
          <a:bodyPr/>
          <a:lstStyle/>
          <a:p>
            <a:fld id="{D14C3BEE-B038-480D-B147-29D3CDC6C2D2}" type="slidenum">
              <a:rPr lang="en-US" smtClean="0"/>
              <a:t>‹#›</a:t>
            </a:fld>
            <a:endParaRPr lang="en-US" dirty="0"/>
          </a:p>
        </p:txBody>
      </p:sp>
    </p:spTree>
    <p:extLst>
      <p:ext uri="{BB962C8B-B14F-4D97-AF65-F5344CB8AC3E}">
        <p14:creationId xmlns:p14="http://schemas.microsoft.com/office/powerpoint/2010/main" val="1934442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B27BB-5F70-66C7-1384-997C1C3566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7C27D7-AFC1-7649-62EC-566DE3CE33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3F1815-5B72-C6F8-B589-2899B4213F7B}"/>
              </a:ext>
            </a:extLst>
          </p:cNvPr>
          <p:cNvSpPr>
            <a:spLocks noGrp="1"/>
          </p:cNvSpPr>
          <p:nvPr>
            <p:ph type="dt" sz="half" idx="10"/>
          </p:nvPr>
        </p:nvSpPr>
        <p:spPr/>
        <p:txBody>
          <a:bodyPr/>
          <a:lstStyle/>
          <a:p>
            <a:fld id="{C29BA00F-05CA-4BDC-9939-2A1F510E5E8F}" type="datetimeFigureOut">
              <a:rPr lang="en-US" smtClean="0"/>
              <a:t>11/25/2022</a:t>
            </a:fld>
            <a:endParaRPr lang="en-US" dirty="0"/>
          </a:p>
        </p:txBody>
      </p:sp>
      <p:sp>
        <p:nvSpPr>
          <p:cNvPr id="5" name="Footer Placeholder 4">
            <a:extLst>
              <a:ext uri="{FF2B5EF4-FFF2-40B4-BE49-F238E27FC236}">
                <a16:creationId xmlns:a16="http://schemas.microsoft.com/office/drawing/2014/main" id="{28F59310-AAF4-87EA-E50B-2C53E80E92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9031D0-852E-CEBA-E74B-1D81D8AB0E11}"/>
              </a:ext>
            </a:extLst>
          </p:cNvPr>
          <p:cNvSpPr>
            <a:spLocks noGrp="1"/>
          </p:cNvSpPr>
          <p:nvPr>
            <p:ph type="sldNum" sz="quarter" idx="12"/>
          </p:nvPr>
        </p:nvSpPr>
        <p:spPr/>
        <p:txBody>
          <a:bodyPr/>
          <a:lstStyle/>
          <a:p>
            <a:fld id="{D14C3BEE-B038-480D-B147-29D3CDC6C2D2}" type="slidenum">
              <a:rPr lang="en-US" smtClean="0"/>
              <a:t>‹#›</a:t>
            </a:fld>
            <a:endParaRPr lang="en-US" dirty="0"/>
          </a:p>
        </p:txBody>
      </p:sp>
    </p:spTree>
    <p:extLst>
      <p:ext uri="{BB962C8B-B14F-4D97-AF65-F5344CB8AC3E}">
        <p14:creationId xmlns:p14="http://schemas.microsoft.com/office/powerpoint/2010/main" val="346333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5688D-35D2-C6DE-066B-CDB8672598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01FE95-BE21-8725-1560-08655D9BAC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09FFF9-7DC4-0795-6626-AF33ED62F0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ADF481-0798-2097-60D5-6BA796A57F98}"/>
              </a:ext>
            </a:extLst>
          </p:cNvPr>
          <p:cNvSpPr>
            <a:spLocks noGrp="1"/>
          </p:cNvSpPr>
          <p:nvPr>
            <p:ph type="dt" sz="half" idx="10"/>
          </p:nvPr>
        </p:nvSpPr>
        <p:spPr/>
        <p:txBody>
          <a:bodyPr/>
          <a:lstStyle/>
          <a:p>
            <a:fld id="{C29BA00F-05CA-4BDC-9939-2A1F510E5E8F}" type="datetimeFigureOut">
              <a:rPr lang="en-US" smtClean="0"/>
              <a:t>11/25/2022</a:t>
            </a:fld>
            <a:endParaRPr lang="en-US" dirty="0"/>
          </a:p>
        </p:txBody>
      </p:sp>
      <p:sp>
        <p:nvSpPr>
          <p:cNvPr id="6" name="Footer Placeholder 5">
            <a:extLst>
              <a:ext uri="{FF2B5EF4-FFF2-40B4-BE49-F238E27FC236}">
                <a16:creationId xmlns:a16="http://schemas.microsoft.com/office/drawing/2014/main" id="{F4D5F3D5-904B-E6FB-086A-548FA970642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5DE986D-8914-7671-9BCB-8B0B72FA1066}"/>
              </a:ext>
            </a:extLst>
          </p:cNvPr>
          <p:cNvSpPr>
            <a:spLocks noGrp="1"/>
          </p:cNvSpPr>
          <p:nvPr>
            <p:ph type="sldNum" sz="quarter" idx="12"/>
          </p:nvPr>
        </p:nvSpPr>
        <p:spPr/>
        <p:txBody>
          <a:bodyPr/>
          <a:lstStyle/>
          <a:p>
            <a:fld id="{D14C3BEE-B038-480D-B147-29D3CDC6C2D2}" type="slidenum">
              <a:rPr lang="en-US" smtClean="0"/>
              <a:t>‹#›</a:t>
            </a:fld>
            <a:endParaRPr lang="en-US" dirty="0"/>
          </a:p>
        </p:txBody>
      </p:sp>
    </p:spTree>
    <p:extLst>
      <p:ext uri="{BB962C8B-B14F-4D97-AF65-F5344CB8AC3E}">
        <p14:creationId xmlns:p14="http://schemas.microsoft.com/office/powerpoint/2010/main" val="2653216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03531-D906-366F-131D-5A13A564B6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837CE3-6BFB-388D-4D45-0DD333E165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3B08F6-8E31-C37F-4FFF-0373562DA9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AAEF4C-EA20-CFC7-652B-C13DE0C0BB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F41ACF-7641-317F-057D-FDE8F45732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9AC497-A19E-7D22-720D-D41AF10AA74B}"/>
              </a:ext>
            </a:extLst>
          </p:cNvPr>
          <p:cNvSpPr>
            <a:spLocks noGrp="1"/>
          </p:cNvSpPr>
          <p:nvPr>
            <p:ph type="dt" sz="half" idx="10"/>
          </p:nvPr>
        </p:nvSpPr>
        <p:spPr/>
        <p:txBody>
          <a:bodyPr/>
          <a:lstStyle/>
          <a:p>
            <a:fld id="{C29BA00F-05CA-4BDC-9939-2A1F510E5E8F}" type="datetimeFigureOut">
              <a:rPr lang="en-US" smtClean="0"/>
              <a:t>11/25/2022</a:t>
            </a:fld>
            <a:endParaRPr lang="en-US" dirty="0"/>
          </a:p>
        </p:txBody>
      </p:sp>
      <p:sp>
        <p:nvSpPr>
          <p:cNvPr id="8" name="Footer Placeholder 7">
            <a:extLst>
              <a:ext uri="{FF2B5EF4-FFF2-40B4-BE49-F238E27FC236}">
                <a16:creationId xmlns:a16="http://schemas.microsoft.com/office/drawing/2014/main" id="{5E1BEB9C-DAAA-7E50-4B68-2E180895F7A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4D7E4C4-1B1F-7B6C-E5E9-524A91D7CB27}"/>
              </a:ext>
            </a:extLst>
          </p:cNvPr>
          <p:cNvSpPr>
            <a:spLocks noGrp="1"/>
          </p:cNvSpPr>
          <p:nvPr>
            <p:ph type="sldNum" sz="quarter" idx="12"/>
          </p:nvPr>
        </p:nvSpPr>
        <p:spPr/>
        <p:txBody>
          <a:bodyPr/>
          <a:lstStyle/>
          <a:p>
            <a:fld id="{D14C3BEE-B038-480D-B147-29D3CDC6C2D2}" type="slidenum">
              <a:rPr lang="en-US" smtClean="0"/>
              <a:t>‹#›</a:t>
            </a:fld>
            <a:endParaRPr lang="en-US" dirty="0"/>
          </a:p>
        </p:txBody>
      </p:sp>
    </p:spTree>
    <p:extLst>
      <p:ext uri="{BB962C8B-B14F-4D97-AF65-F5344CB8AC3E}">
        <p14:creationId xmlns:p14="http://schemas.microsoft.com/office/powerpoint/2010/main" val="1093660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D041C-13E5-AD47-CBCB-50CB6D8798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25C858-7BF4-DBC2-4D3D-4019E16026A9}"/>
              </a:ext>
            </a:extLst>
          </p:cNvPr>
          <p:cNvSpPr>
            <a:spLocks noGrp="1"/>
          </p:cNvSpPr>
          <p:nvPr>
            <p:ph type="dt" sz="half" idx="10"/>
          </p:nvPr>
        </p:nvSpPr>
        <p:spPr/>
        <p:txBody>
          <a:bodyPr/>
          <a:lstStyle/>
          <a:p>
            <a:fld id="{C29BA00F-05CA-4BDC-9939-2A1F510E5E8F}" type="datetimeFigureOut">
              <a:rPr lang="en-US" smtClean="0"/>
              <a:t>11/25/2022</a:t>
            </a:fld>
            <a:endParaRPr lang="en-US" dirty="0"/>
          </a:p>
        </p:txBody>
      </p:sp>
      <p:sp>
        <p:nvSpPr>
          <p:cNvPr id="4" name="Footer Placeholder 3">
            <a:extLst>
              <a:ext uri="{FF2B5EF4-FFF2-40B4-BE49-F238E27FC236}">
                <a16:creationId xmlns:a16="http://schemas.microsoft.com/office/drawing/2014/main" id="{7C68D29A-D649-B298-558F-5B1FB4D447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C74571C-EA8C-D57A-BC0B-B3BD71CDE910}"/>
              </a:ext>
            </a:extLst>
          </p:cNvPr>
          <p:cNvSpPr>
            <a:spLocks noGrp="1"/>
          </p:cNvSpPr>
          <p:nvPr>
            <p:ph type="sldNum" sz="quarter" idx="12"/>
          </p:nvPr>
        </p:nvSpPr>
        <p:spPr/>
        <p:txBody>
          <a:bodyPr/>
          <a:lstStyle/>
          <a:p>
            <a:fld id="{D14C3BEE-B038-480D-B147-29D3CDC6C2D2}" type="slidenum">
              <a:rPr lang="en-US" smtClean="0"/>
              <a:t>‹#›</a:t>
            </a:fld>
            <a:endParaRPr lang="en-US" dirty="0"/>
          </a:p>
        </p:txBody>
      </p:sp>
    </p:spTree>
    <p:extLst>
      <p:ext uri="{BB962C8B-B14F-4D97-AF65-F5344CB8AC3E}">
        <p14:creationId xmlns:p14="http://schemas.microsoft.com/office/powerpoint/2010/main" val="2248600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1B3727-A479-C34E-85F4-B2C9DF626408}"/>
              </a:ext>
            </a:extLst>
          </p:cNvPr>
          <p:cNvSpPr>
            <a:spLocks noGrp="1"/>
          </p:cNvSpPr>
          <p:nvPr>
            <p:ph type="dt" sz="half" idx="10"/>
          </p:nvPr>
        </p:nvSpPr>
        <p:spPr/>
        <p:txBody>
          <a:bodyPr/>
          <a:lstStyle/>
          <a:p>
            <a:fld id="{C29BA00F-05CA-4BDC-9939-2A1F510E5E8F}" type="datetimeFigureOut">
              <a:rPr lang="en-US" smtClean="0"/>
              <a:t>11/25/2022</a:t>
            </a:fld>
            <a:endParaRPr lang="en-US" dirty="0"/>
          </a:p>
        </p:txBody>
      </p:sp>
      <p:sp>
        <p:nvSpPr>
          <p:cNvPr id="3" name="Footer Placeholder 2">
            <a:extLst>
              <a:ext uri="{FF2B5EF4-FFF2-40B4-BE49-F238E27FC236}">
                <a16:creationId xmlns:a16="http://schemas.microsoft.com/office/drawing/2014/main" id="{A1F590A0-14DD-720C-CE43-E78D4DCFB2E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8EE789B-2D9D-68AC-6A51-4C0E0F597E93}"/>
              </a:ext>
            </a:extLst>
          </p:cNvPr>
          <p:cNvSpPr>
            <a:spLocks noGrp="1"/>
          </p:cNvSpPr>
          <p:nvPr>
            <p:ph type="sldNum" sz="quarter" idx="12"/>
          </p:nvPr>
        </p:nvSpPr>
        <p:spPr/>
        <p:txBody>
          <a:bodyPr/>
          <a:lstStyle/>
          <a:p>
            <a:fld id="{D14C3BEE-B038-480D-B147-29D3CDC6C2D2}" type="slidenum">
              <a:rPr lang="en-US" smtClean="0"/>
              <a:t>‹#›</a:t>
            </a:fld>
            <a:endParaRPr lang="en-US" dirty="0"/>
          </a:p>
        </p:txBody>
      </p:sp>
    </p:spTree>
    <p:extLst>
      <p:ext uri="{BB962C8B-B14F-4D97-AF65-F5344CB8AC3E}">
        <p14:creationId xmlns:p14="http://schemas.microsoft.com/office/powerpoint/2010/main" val="2949912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97717-4AD6-9269-65FF-596B82C173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A0FE16-E1C3-D680-06CB-D28EA67D64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FA9506-4130-AD9F-B0ED-F7B2E4E184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6E1C80-57C8-4FA1-5667-076DA52236BB}"/>
              </a:ext>
            </a:extLst>
          </p:cNvPr>
          <p:cNvSpPr>
            <a:spLocks noGrp="1"/>
          </p:cNvSpPr>
          <p:nvPr>
            <p:ph type="dt" sz="half" idx="10"/>
          </p:nvPr>
        </p:nvSpPr>
        <p:spPr/>
        <p:txBody>
          <a:bodyPr/>
          <a:lstStyle/>
          <a:p>
            <a:fld id="{C29BA00F-05CA-4BDC-9939-2A1F510E5E8F}" type="datetimeFigureOut">
              <a:rPr lang="en-US" smtClean="0"/>
              <a:t>11/25/2022</a:t>
            </a:fld>
            <a:endParaRPr lang="en-US" dirty="0"/>
          </a:p>
        </p:txBody>
      </p:sp>
      <p:sp>
        <p:nvSpPr>
          <p:cNvPr id="6" name="Footer Placeholder 5">
            <a:extLst>
              <a:ext uri="{FF2B5EF4-FFF2-40B4-BE49-F238E27FC236}">
                <a16:creationId xmlns:a16="http://schemas.microsoft.com/office/drawing/2014/main" id="{63CC1382-1073-52B0-29E4-52A7A124782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71B55F-F737-D34E-2720-6FCAAA709AAC}"/>
              </a:ext>
            </a:extLst>
          </p:cNvPr>
          <p:cNvSpPr>
            <a:spLocks noGrp="1"/>
          </p:cNvSpPr>
          <p:nvPr>
            <p:ph type="sldNum" sz="quarter" idx="12"/>
          </p:nvPr>
        </p:nvSpPr>
        <p:spPr/>
        <p:txBody>
          <a:bodyPr/>
          <a:lstStyle/>
          <a:p>
            <a:fld id="{D14C3BEE-B038-480D-B147-29D3CDC6C2D2}" type="slidenum">
              <a:rPr lang="en-US" smtClean="0"/>
              <a:t>‹#›</a:t>
            </a:fld>
            <a:endParaRPr lang="en-US" dirty="0"/>
          </a:p>
        </p:txBody>
      </p:sp>
    </p:spTree>
    <p:extLst>
      <p:ext uri="{BB962C8B-B14F-4D97-AF65-F5344CB8AC3E}">
        <p14:creationId xmlns:p14="http://schemas.microsoft.com/office/powerpoint/2010/main" val="184856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1BFF3-3ED7-76B1-610F-BF795C53F0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39CA6B-D980-F5EA-4FD2-6C65521C58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BE779A7-08DE-3D08-0FD6-05DBF3DDFC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7015EC-6B83-202B-B3AF-737F98BF9F90}"/>
              </a:ext>
            </a:extLst>
          </p:cNvPr>
          <p:cNvSpPr>
            <a:spLocks noGrp="1"/>
          </p:cNvSpPr>
          <p:nvPr>
            <p:ph type="dt" sz="half" idx="10"/>
          </p:nvPr>
        </p:nvSpPr>
        <p:spPr/>
        <p:txBody>
          <a:bodyPr/>
          <a:lstStyle/>
          <a:p>
            <a:fld id="{C29BA00F-05CA-4BDC-9939-2A1F510E5E8F}" type="datetimeFigureOut">
              <a:rPr lang="en-US" smtClean="0"/>
              <a:t>11/25/2022</a:t>
            </a:fld>
            <a:endParaRPr lang="en-US" dirty="0"/>
          </a:p>
        </p:txBody>
      </p:sp>
      <p:sp>
        <p:nvSpPr>
          <p:cNvPr id="6" name="Footer Placeholder 5">
            <a:extLst>
              <a:ext uri="{FF2B5EF4-FFF2-40B4-BE49-F238E27FC236}">
                <a16:creationId xmlns:a16="http://schemas.microsoft.com/office/drawing/2014/main" id="{6D5136B7-2F71-63E2-00E2-CEA62EFF024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8E27DC4-3552-8BA1-2978-39733092FDB0}"/>
              </a:ext>
            </a:extLst>
          </p:cNvPr>
          <p:cNvSpPr>
            <a:spLocks noGrp="1"/>
          </p:cNvSpPr>
          <p:nvPr>
            <p:ph type="sldNum" sz="quarter" idx="12"/>
          </p:nvPr>
        </p:nvSpPr>
        <p:spPr/>
        <p:txBody>
          <a:bodyPr/>
          <a:lstStyle/>
          <a:p>
            <a:fld id="{D14C3BEE-B038-480D-B147-29D3CDC6C2D2}" type="slidenum">
              <a:rPr lang="en-US" smtClean="0"/>
              <a:t>‹#›</a:t>
            </a:fld>
            <a:endParaRPr lang="en-US" dirty="0"/>
          </a:p>
        </p:txBody>
      </p:sp>
    </p:spTree>
    <p:extLst>
      <p:ext uri="{BB962C8B-B14F-4D97-AF65-F5344CB8AC3E}">
        <p14:creationId xmlns:p14="http://schemas.microsoft.com/office/powerpoint/2010/main" val="4085515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73A5D8-C489-CD0C-0FCA-D3744A7FD9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E36F4A-4113-8B3B-1E9B-39A1BF8A34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3B89C3-9D5E-C321-C980-F3B2D05843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BA00F-05CA-4BDC-9939-2A1F510E5E8F}" type="datetimeFigureOut">
              <a:rPr lang="en-US" smtClean="0"/>
              <a:t>11/25/2022</a:t>
            </a:fld>
            <a:endParaRPr lang="en-US" dirty="0"/>
          </a:p>
        </p:txBody>
      </p:sp>
      <p:sp>
        <p:nvSpPr>
          <p:cNvPr id="5" name="Footer Placeholder 4">
            <a:extLst>
              <a:ext uri="{FF2B5EF4-FFF2-40B4-BE49-F238E27FC236}">
                <a16:creationId xmlns:a16="http://schemas.microsoft.com/office/drawing/2014/main" id="{6D943C8C-FD67-9346-A0EF-78CFB7F131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663F32F-D6E1-35E3-F71D-2C3686F536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C3BEE-B038-480D-B147-29D3CDC6C2D2}" type="slidenum">
              <a:rPr lang="en-US" smtClean="0"/>
              <a:t>‹#›</a:t>
            </a:fld>
            <a:endParaRPr lang="en-US" dirty="0"/>
          </a:p>
        </p:txBody>
      </p:sp>
    </p:spTree>
    <p:extLst>
      <p:ext uri="{BB962C8B-B14F-4D97-AF65-F5344CB8AC3E}">
        <p14:creationId xmlns:p14="http://schemas.microsoft.com/office/powerpoint/2010/main" val="798764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freepngimg.com/png/51077-share-images-png-download-free"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mailto:together@hatfoundationinc.com" TargetMode="External"/><Relationship Id="rId2" Type="http://schemas.openxmlformats.org/officeDocument/2006/relationships/hyperlink" Target="https://www.hatfoundationinc.org/" TargetMode="External"/><Relationship Id="rId1" Type="http://schemas.openxmlformats.org/officeDocument/2006/relationships/slideLayout" Target="../slideLayouts/slideLayout5.xml"/><Relationship Id="rId5" Type="http://schemas.openxmlformats.org/officeDocument/2006/relationships/hyperlink" Target="https://www.dxw.com/contact/" TargetMode="Externa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blogs.lse.ac.uk/lti/2016/06/22/student-innovation-projects/" TargetMode="External"/><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publicdomainpictures.net/view-image.php?image=75691&amp;picture=3d-help-clip-art" TargetMode="Externa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2B16320-70CB-FF2E-2617-36523ADCB2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3785" y="223736"/>
            <a:ext cx="8418699" cy="5449743"/>
          </a:xfr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6"/>
          </a:lnRef>
          <a:fillRef idx="1">
            <a:schemeClr val="lt1"/>
          </a:fillRef>
          <a:effectRef idx="0">
            <a:schemeClr val="accent6"/>
          </a:effectRef>
          <a:fontRef idx="minor">
            <a:schemeClr val="dk1"/>
          </a:fontRef>
        </p:style>
      </p:pic>
      <p:sp>
        <p:nvSpPr>
          <p:cNvPr id="6" name="TextBox 5">
            <a:extLst>
              <a:ext uri="{FF2B5EF4-FFF2-40B4-BE49-F238E27FC236}">
                <a16:creationId xmlns:a16="http://schemas.microsoft.com/office/drawing/2014/main" id="{44CB0C6E-D199-1A6B-679F-F776FC1BF322}"/>
              </a:ext>
            </a:extLst>
          </p:cNvPr>
          <p:cNvSpPr txBox="1"/>
          <p:nvPr/>
        </p:nvSpPr>
        <p:spPr>
          <a:xfrm>
            <a:off x="44363" y="1721795"/>
            <a:ext cx="2980939" cy="1938992"/>
          </a:xfrm>
          <a:prstGeom prst="rect">
            <a:avLst/>
          </a:prstGeom>
          <a:noFill/>
        </p:spPr>
        <p:txBody>
          <a:bodyPr wrap="square" rtlCol="0">
            <a:spAutoFit/>
          </a:bodyPr>
          <a:lstStyle/>
          <a:p>
            <a:r>
              <a:rPr lang="en-US" sz="4000" dirty="0">
                <a:latin typeface="Bahnschrift Condensed" panose="020B0502040204020203" pitchFamily="34" charset="0"/>
              </a:rPr>
              <a:t>Welcome</a:t>
            </a:r>
          </a:p>
          <a:p>
            <a:r>
              <a:rPr lang="en-US" sz="4000" dirty="0">
                <a:latin typeface="Bahnschrift Condensed" panose="020B0502040204020203" pitchFamily="34" charset="0"/>
              </a:rPr>
              <a:t>to HaT Foundation Inc.</a:t>
            </a:r>
          </a:p>
        </p:txBody>
      </p:sp>
    </p:spTree>
    <p:extLst>
      <p:ext uri="{BB962C8B-B14F-4D97-AF65-F5344CB8AC3E}">
        <p14:creationId xmlns:p14="http://schemas.microsoft.com/office/powerpoint/2010/main" val="896736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327A6-3355-CFB9-4C66-243626C7438C}"/>
              </a:ext>
            </a:extLst>
          </p:cNvPr>
          <p:cNvSpPr>
            <a:spLocks noGrp="1"/>
          </p:cNvSpPr>
          <p:nvPr>
            <p:ph type="title"/>
          </p:nvPr>
        </p:nvSpPr>
        <p:spPr>
          <a:xfrm>
            <a:off x="838200" y="365125"/>
            <a:ext cx="10515600" cy="675735"/>
          </a:xfrm>
        </p:spPr>
        <p:txBody>
          <a:bodyPr>
            <a:normAutofit fontScale="90000"/>
          </a:bodyPr>
          <a:lstStyle/>
          <a:p>
            <a:pPr algn="ctr"/>
            <a:r>
              <a:rPr lang="en-US" dirty="0">
                <a:latin typeface="Aparajita" panose="02020603050405020304" pitchFamily="18" charset="0"/>
                <a:cs typeface="Aparajita" panose="02020603050405020304" pitchFamily="18" charset="0"/>
              </a:rPr>
              <a:t>Donations</a:t>
            </a:r>
          </a:p>
        </p:txBody>
      </p:sp>
      <p:sp>
        <p:nvSpPr>
          <p:cNvPr id="3" name="Content Placeholder 2">
            <a:extLst>
              <a:ext uri="{FF2B5EF4-FFF2-40B4-BE49-F238E27FC236}">
                <a16:creationId xmlns:a16="http://schemas.microsoft.com/office/drawing/2014/main" id="{0941B730-3A83-D031-0A1D-E87367C8F592}"/>
              </a:ext>
            </a:extLst>
          </p:cNvPr>
          <p:cNvSpPr>
            <a:spLocks noGrp="1"/>
          </p:cNvSpPr>
          <p:nvPr>
            <p:ph idx="1"/>
          </p:nvPr>
        </p:nvSpPr>
        <p:spPr>
          <a:xfrm>
            <a:off x="838200" y="1284051"/>
            <a:ext cx="10515600" cy="4892912"/>
          </a:xfrm>
        </p:spPr>
        <p:txBody>
          <a:bodyPr>
            <a:normAutofit fontScale="70000" lnSpcReduction="20000"/>
          </a:bodyPr>
          <a:lstStyle/>
          <a:p>
            <a:pPr marL="0" indent="0">
              <a:lnSpc>
                <a:spcPct val="150000"/>
              </a:lnSpc>
              <a:buNone/>
            </a:pPr>
            <a:r>
              <a:rPr lang="en-US" dirty="0">
                <a:latin typeface="Aparajita" panose="02020603050405020304" pitchFamily="18" charset="0"/>
                <a:cs typeface="Aparajita" panose="02020603050405020304" pitchFamily="18" charset="0"/>
              </a:rPr>
              <a:t>Make donations </a:t>
            </a:r>
          </a:p>
          <a:p>
            <a:pPr>
              <a:lnSpc>
                <a:spcPct val="150000"/>
              </a:lnSpc>
            </a:pPr>
            <a:r>
              <a:rPr lang="en-US" dirty="0">
                <a:latin typeface="Aparajita" panose="02020603050405020304" pitchFamily="18" charset="0"/>
                <a:cs typeface="Aparajita" panose="02020603050405020304" pitchFamily="18" charset="0"/>
              </a:rPr>
              <a:t>Cash</a:t>
            </a:r>
          </a:p>
          <a:p>
            <a:pPr>
              <a:lnSpc>
                <a:spcPct val="150000"/>
              </a:lnSpc>
            </a:pPr>
            <a:r>
              <a:rPr lang="en-US" dirty="0">
                <a:latin typeface="Aparajita" panose="02020603050405020304" pitchFamily="18" charset="0"/>
                <a:cs typeface="Aparajita" panose="02020603050405020304" pitchFamily="18" charset="0"/>
              </a:rPr>
              <a:t>Training materials</a:t>
            </a:r>
          </a:p>
          <a:p>
            <a:pPr>
              <a:lnSpc>
                <a:spcPct val="150000"/>
              </a:lnSpc>
            </a:pPr>
            <a:r>
              <a:rPr lang="en-US" dirty="0">
                <a:latin typeface="Aparajita" panose="02020603050405020304" pitchFamily="18" charset="0"/>
                <a:cs typeface="Aparajita" panose="02020603050405020304" pitchFamily="18" charset="0"/>
              </a:rPr>
              <a:t>Books</a:t>
            </a:r>
          </a:p>
          <a:p>
            <a:pPr>
              <a:lnSpc>
                <a:spcPct val="150000"/>
              </a:lnSpc>
            </a:pPr>
            <a:r>
              <a:rPr lang="en-US" dirty="0">
                <a:latin typeface="Aparajita" panose="02020603050405020304" pitchFamily="18" charset="0"/>
                <a:cs typeface="Aparajita" panose="02020603050405020304" pitchFamily="18" charset="0"/>
              </a:rPr>
              <a:t>Laptops</a:t>
            </a:r>
          </a:p>
          <a:p>
            <a:pPr>
              <a:lnSpc>
                <a:spcPct val="150000"/>
              </a:lnSpc>
            </a:pPr>
            <a:r>
              <a:rPr lang="en-US" dirty="0">
                <a:latin typeface="Aparajita" panose="02020603050405020304" pitchFamily="18" charset="0"/>
                <a:cs typeface="Aparajita" panose="02020603050405020304" pitchFamily="18" charset="0"/>
              </a:rPr>
              <a:t>Corporate/Workplace volunteering (Please recommend us to your employer volunteering platform and to other donation opportunities).</a:t>
            </a:r>
          </a:p>
          <a:p>
            <a:pPr marL="0" indent="0">
              <a:lnSpc>
                <a:spcPct val="150000"/>
              </a:lnSpc>
              <a:buNone/>
            </a:pPr>
            <a:r>
              <a:rPr lang="en-US" dirty="0">
                <a:latin typeface="Aparajita" panose="02020603050405020304" pitchFamily="18" charset="0"/>
                <a:cs typeface="Aparajita" panose="02020603050405020304" pitchFamily="18" charset="0"/>
              </a:rPr>
              <a:t>Your donations would help support our initiative as we provide materials for our students and help us promote innovation and career growth for individuals across the world. And to support our coaching's and support we offer o people across the globe. </a:t>
            </a:r>
          </a:p>
        </p:txBody>
      </p:sp>
    </p:spTree>
    <p:extLst>
      <p:ext uri="{BB962C8B-B14F-4D97-AF65-F5344CB8AC3E}">
        <p14:creationId xmlns:p14="http://schemas.microsoft.com/office/powerpoint/2010/main" val="2473445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6F9E7-4E43-A7E8-4D89-BE000EC881D8}"/>
              </a:ext>
            </a:extLst>
          </p:cNvPr>
          <p:cNvSpPr>
            <a:spLocks noGrp="1"/>
          </p:cNvSpPr>
          <p:nvPr>
            <p:ph type="title"/>
          </p:nvPr>
        </p:nvSpPr>
        <p:spPr/>
        <p:txBody>
          <a:bodyPr/>
          <a:lstStyle/>
          <a:p>
            <a:pPr algn="ctr"/>
            <a:r>
              <a:rPr lang="en-US" b="1" dirty="0">
                <a:latin typeface="Aparajita" panose="02020603050405020304" pitchFamily="18" charset="0"/>
                <a:cs typeface="Aparajita" panose="02020603050405020304" pitchFamily="18" charset="0"/>
              </a:rPr>
              <a:t>Spread the word</a:t>
            </a:r>
          </a:p>
        </p:txBody>
      </p:sp>
      <p:pic>
        <p:nvPicPr>
          <p:cNvPr id="6" name="Content Placeholder 5">
            <a:extLst>
              <a:ext uri="{FF2B5EF4-FFF2-40B4-BE49-F238E27FC236}">
                <a16:creationId xmlns:a16="http://schemas.microsoft.com/office/drawing/2014/main" id="{1959A1BE-79E3-4D38-A1F6-18447F574CB3}"/>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6643" y="2051352"/>
            <a:ext cx="5181600" cy="2755295"/>
          </a:xfrm>
        </p:spPr>
      </p:pic>
      <p:sp>
        <p:nvSpPr>
          <p:cNvPr id="4" name="Content Placeholder 3">
            <a:extLst>
              <a:ext uri="{FF2B5EF4-FFF2-40B4-BE49-F238E27FC236}">
                <a16:creationId xmlns:a16="http://schemas.microsoft.com/office/drawing/2014/main" id="{639017F0-3607-15DC-6963-25D968057FF5}"/>
              </a:ext>
            </a:extLst>
          </p:cNvPr>
          <p:cNvSpPr>
            <a:spLocks noGrp="1"/>
          </p:cNvSpPr>
          <p:nvPr>
            <p:ph sz="half" idx="2"/>
          </p:nvPr>
        </p:nvSpPr>
        <p:spPr/>
        <p:txBody>
          <a:bodyPr>
            <a:normAutofit/>
          </a:bodyPr>
          <a:lstStyle/>
          <a:p>
            <a:pPr marL="0" indent="0">
              <a:buNone/>
            </a:pPr>
            <a:r>
              <a:rPr lang="en-US" sz="3600" i="1" dirty="0">
                <a:latin typeface="Aparajita" panose="02020603050405020304" pitchFamily="18" charset="0"/>
                <a:cs typeface="Aparajita" panose="02020603050405020304" pitchFamily="18" charset="0"/>
              </a:rPr>
              <a:t>Sharing this information with others to get them to support in this initiative would help close the gap. Share on social media, with your co-workers, with friends, and with your employers. </a:t>
            </a:r>
          </a:p>
        </p:txBody>
      </p:sp>
    </p:spTree>
    <p:extLst>
      <p:ext uri="{BB962C8B-B14F-4D97-AF65-F5344CB8AC3E}">
        <p14:creationId xmlns:p14="http://schemas.microsoft.com/office/powerpoint/2010/main" val="1998536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50612-BDB1-A5A0-F6B1-C0F503E073DA}"/>
              </a:ext>
            </a:extLst>
          </p:cNvPr>
          <p:cNvSpPr>
            <a:spLocks noGrp="1"/>
          </p:cNvSpPr>
          <p:nvPr>
            <p:ph type="title"/>
          </p:nvPr>
        </p:nvSpPr>
        <p:spPr/>
        <p:txBody>
          <a:bodyPr/>
          <a:lstStyle/>
          <a:p>
            <a:pPr algn="ctr"/>
            <a:r>
              <a:rPr lang="en-US" b="1" i="1" dirty="0">
                <a:latin typeface="Aparajita" panose="02020603050405020304" pitchFamily="18" charset="0"/>
                <a:cs typeface="Aparajita" panose="02020603050405020304" pitchFamily="18" charset="0"/>
              </a:rPr>
              <a:t>Contact us</a:t>
            </a:r>
          </a:p>
        </p:txBody>
      </p:sp>
      <p:sp>
        <p:nvSpPr>
          <p:cNvPr id="4" name="Content Placeholder 3">
            <a:extLst>
              <a:ext uri="{FF2B5EF4-FFF2-40B4-BE49-F238E27FC236}">
                <a16:creationId xmlns:a16="http://schemas.microsoft.com/office/drawing/2014/main" id="{64CF6270-EF17-8A90-F0F6-28E66CE38411}"/>
              </a:ext>
            </a:extLst>
          </p:cNvPr>
          <p:cNvSpPr>
            <a:spLocks noGrp="1"/>
          </p:cNvSpPr>
          <p:nvPr>
            <p:ph sz="half" idx="2"/>
          </p:nvPr>
        </p:nvSpPr>
        <p:spPr>
          <a:xfrm>
            <a:off x="839788" y="2505075"/>
            <a:ext cx="5332412" cy="3684588"/>
          </a:xfrm>
        </p:spPr>
        <p:txBody>
          <a:bodyPr/>
          <a:lstStyle/>
          <a:p>
            <a:pPr marL="0" indent="0">
              <a:buNone/>
            </a:pPr>
            <a:r>
              <a:rPr lang="en-US" dirty="0"/>
              <a:t>Website: </a:t>
            </a:r>
            <a:r>
              <a:rPr lang="en-US" dirty="0">
                <a:hlinkClick r:id="rId2"/>
              </a:rPr>
              <a:t>Home | Hat Foundation Inc</a:t>
            </a:r>
            <a:endParaRPr lang="en-US" dirty="0"/>
          </a:p>
          <a:p>
            <a:pPr marL="0" indent="0">
              <a:buNone/>
            </a:pPr>
            <a:endParaRPr lang="en-US" dirty="0"/>
          </a:p>
          <a:p>
            <a:pPr marL="0" indent="0">
              <a:buNone/>
            </a:pPr>
            <a:r>
              <a:rPr lang="en-US" dirty="0"/>
              <a:t>Email: </a:t>
            </a:r>
            <a:r>
              <a:rPr lang="en-US" b="0" i="0" dirty="0">
                <a:solidFill>
                  <a:srgbClr val="5F6368"/>
                </a:solidFill>
                <a:effectLst/>
                <a:latin typeface="Roboto" panose="02000000000000000000" pitchFamily="2" charset="0"/>
                <a:hlinkClick r:id="rId3"/>
              </a:rPr>
              <a:t>together@hatfoundationinc.com</a:t>
            </a:r>
            <a:endParaRPr lang="en-US" b="0" i="0" dirty="0">
              <a:solidFill>
                <a:srgbClr val="5F6368"/>
              </a:solidFill>
              <a:effectLst/>
              <a:latin typeface="Roboto" panose="02000000000000000000" pitchFamily="2" charset="0"/>
            </a:endParaRPr>
          </a:p>
          <a:p>
            <a:pPr marL="0" indent="0">
              <a:buNone/>
            </a:pPr>
            <a:endParaRPr lang="en-US" b="0" i="0" dirty="0">
              <a:solidFill>
                <a:srgbClr val="5F6368"/>
              </a:solidFill>
              <a:effectLst/>
              <a:latin typeface="Roboto" panose="02000000000000000000" pitchFamily="2" charset="0"/>
            </a:endParaRPr>
          </a:p>
          <a:p>
            <a:pPr marL="0" indent="0">
              <a:buNone/>
            </a:pPr>
            <a:r>
              <a:rPr lang="en-US" dirty="0"/>
              <a:t>Phone number:832-600-5655</a:t>
            </a:r>
          </a:p>
        </p:txBody>
      </p:sp>
      <p:sp>
        <p:nvSpPr>
          <p:cNvPr id="5" name="Text Placeholder 4">
            <a:extLst>
              <a:ext uri="{FF2B5EF4-FFF2-40B4-BE49-F238E27FC236}">
                <a16:creationId xmlns:a16="http://schemas.microsoft.com/office/drawing/2014/main" id="{9066A4F8-B2AF-D5D2-E2C8-5E7B3DE2D3DD}"/>
              </a:ext>
            </a:extLst>
          </p:cNvPr>
          <p:cNvSpPr>
            <a:spLocks noGrp="1"/>
          </p:cNvSpPr>
          <p:nvPr>
            <p:ph type="body" sz="quarter" idx="3"/>
          </p:nvPr>
        </p:nvSpPr>
        <p:spPr>
          <a:xfrm>
            <a:off x="933855" y="1681163"/>
            <a:ext cx="10421533" cy="449194"/>
          </a:xfrm>
        </p:spPr>
        <p:txBody>
          <a:bodyPr/>
          <a:lstStyle/>
          <a:p>
            <a:r>
              <a:rPr lang="en-US" dirty="0"/>
              <a:t>Please reach us if you have further questions or would like to partner.</a:t>
            </a:r>
          </a:p>
        </p:txBody>
      </p:sp>
      <p:pic>
        <p:nvPicPr>
          <p:cNvPr id="8" name="Content Placeholder 7">
            <a:extLst>
              <a:ext uri="{FF2B5EF4-FFF2-40B4-BE49-F238E27FC236}">
                <a16:creationId xmlns:a16="http://schemas.microsoft.com/office/drawing/2014/main" id="{AE4DB8F9-B106-9CB7-B819-6A86ADC6F303}"/>
              </a:ext>
            </a:extLst>
          </p:cNvPr>
          <p:cNvPicPr>
            <a:picLocks noGrp="1" noChangeAspect="1"/>
          </p:cNvPicPr>
          <p:nvPr>
            <p:ph sz="quarter" idx="4"/>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172200" y="2619640"/>
            <a:ext cx="5183188" cy="3455458"/>
          </a:xfrm>
          <a:scene3d>
            <a:camera prst="obliqueBottomLeft"/>
            <a:lightRig rig="threePt" dir="t"/>
          </a:scene3d>
        </p:spPr>
      </p:pic>
    </p:spTree>
    <p:extLst>
      <p:ext uri="{BB962C8B-B14F-4D97-AF65-F5344CB8AC3E}">
        <p14:creationId xmlns:p14="http://schemas.microsoft.com/office/powerpoint/2010/main" val="1672691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850AD-987A-A049-5EC4-8050B3189929}"/>
              </a:ext>
            </a:extLst>
          </p:cNvPr>
          <p:cNvSpPr>
            <a:spLocks noGrp="1"/>
          </p:cNvSpPr>
          <p:nvPr>
            <p:ph type="title"/>
          </p:nvPr>
        </p:nvSpPr>
        <p:spPr/>
        <p:txBody>
          <a:bodyPr/>
          <a:lstStyle/>
          <a:p>
            <a:pPr algn="ctr"/>
            <a:r>
              <a:rPr lang="en-US" b="1" dirty="0">
                <a:latin typeface="Aparajita" panose="02020603050405020304" pitchFamily="18" charset="0"/>
                <a:cs typeface="Aparajita" panose="02020603050405020304" pitchFamily="18" charset="0"/>
              </a:rPr>
              <a:t>Why HaT Foundation?</a:t>
            </a:r>
          </a:p>
        </p:txBody>
      </p:sp>
      <p:pic>
        <p:nvPicPr>
          <p:cNvPr id="6" name="Content Placeholder 5">
            <a:extLst>
              <a:ext uri="{FF2B5EF4-FFF2-40B4-BE49-F238E27FC236}">
                <a16:creationId xmlns:a16="http://schemas.microsoft.com/office/drawing/2014/main" id="{75375B32-4D38-6C25-C6A6-E285B3F12C7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94703"/>
            <a:ext cx="5181600" cy="3813181"/>
          </a:xfrm>
          <a:scene3d>
            <a:camera prst="orthographicFront"/>
            <a:lightRig rig="threePt" dir="t"/>
          </a:scene3d>
          <a:sp3d>
            <a:bevelT/>
          </a:sp3d>
        </p:spPr>
      </p:pic>
      <p:sp>
        <p:nvSpPr>
          <p:cNvPr id="4" name="Content Placeholder 3">
            <a:extLst>
              <a:ext uri="{FF2B5EF4-FFF2-40B4-BE49-F238E27FC236}">
                <a16:creationId xmlns:a16="http://schemas.microsoft.com/office/drawing/2014/main" id="{D6CDDFDB-F1F2-544A-7837-63C89E5CF4D7}"/>
              </a:ext>
            </a:extLst>
          </p:cNvPr>
          <p:cNvSpPr>
            <a:spLocks noGrp="1"/>
          </p:cNvSpPr>
          <p:nvPr>
            <p:ph sz="half" idx="2"/>
          </p:nvPr>
        </p:nvSpPr>
        <p:spPr/>
        <p:txBody>
          <a:bodyPr/>
          <a:lstStyle/>
          <a:p>
            <a:pPr marL="0" indent="0">
              <a:lnSpc>
                <a:spcPct val="200000"/>
              </a:lnSpc>
              <a:buNone/>
            </a:pPr>
            <a:r>
              <a:rPr lang="en-US" i="1" dirty="0">
                <a:latin typeface="Aparajita" panose="02020603050405020304" pitchFamily="18" charset="0"/>
                <a:cs typeface="Aparajita" panose="02020603050405020304" pitchFamily="18" charset="0"/>
              </a:rPr>
              <a:t>HaT Foundation is dedicated to career readiness, workforce support and placement, mentorship, coaching, learning, innovation and guidance. </a:t>
            </a:r>
          </a:p>
        </p:txBody>
      </p:sp>
    </p:spTree>
    <p:extLst>
      <p:ext uri="{BB962C8B-B14F-4D97-AF65-F5344CB8AC3E}">
        <p14:creationId xmlns:p14="http://schemas.microsoft.com/office/powerpoint/2010/main" val="2022735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FB254-FBC1-AC28-AA25-803C95156397}"/>
              </a:ext>
            </a:extLst>
          </p:cNvPr>
          <p:cNvSpPr>
            <a:spLocks noGrp="1"/>
          </p:cNvSpPr>
          <p:nvPr>
            <p:ph type="title"/>
          </p:nvPr>
        </p:nvSpPr>
        <p:spPr/>
        <p:txBody>
          <a:bodyPr/>
          <a:lstStyle/>
          <a:p>
            <a:pPr algn="ctr"/>
            <a:r>
              <a:rPr lang="en-US" b="1" dirty="0">
                <a:latin typeface="Aparajita" panose="02020603050405020304" pitchFamily="18" charset="0"/>
                <a:cs typeface="Aparajita" panose="02020603050405020304" pitchFamily="18" charset="0"/>
              </a:rPr>
              <a:t>HaT Projects</a:t>
            </a:r>
          </a:p>
        </p:txBody>
      </p:sp>
      <p:sp>
        <p:nvSpPr>
          <p:cNvPr id="4" name="Content Placeholder 3">
            <a:extLst>
              <a:ext uri="{FF2B5EF4-FFF2-40B4-BE49-F238E27FC236}">
                <a16:creationId xmlns:a16="http://schemas.microsoft.com/office/drawing/2014/main" id="{756CFE52-E545-80B1-2D8C-9A289D3BD7BC}"/>
              </a:ext>
            </a:extLst>
          </p:cNvPr>
          <p:cNvSpPr>
            <a:spLocks noGrp="1"/>
          </p:cNvSpPr>
          <p:nvPr>
            <p:ph sz="half" idx="2"/>
          </p:nvPr>
        </p:nvSpPr>
        <p:spPr/>
        <p:txBody>
          <a:bodyPr/>
          <a:lstStyle/>
          <a:p>
            <a:pPr marL="0" indent="0">
              <a:lnSpc>
                <a:spcPct val="150000"/>
              </a:lnSpc>
              <a:buNone/>
            </a:pPr>
            <a:r>
              <a:rPr lang="en-US" i="1" dirty="0">
                <a:latin typeface="Aparajita" panose="02020603050405020304" pitchFamily="18" charset="0"/>
                <a:cs typeface="Aparajita" panose="02020603050405020304" pitchFamily="18" charset="0"/>
              </a:rPr>
              <a:t>Our Projects are aimed at learning and making individuals better by promoting continuous improvement and self development. Giving individuals an opportunity to be better through learning, partnerships and collaboration.</a:t>
            </a:r>
          </a:p>
        </p:txBody>
      </p:sp>
      <p:pic>
        <p:nvPicPr>
          <p:cNvPr id="5" name="Content Placeholder 4">
            <a:extLst>
              <a:ext uri="{FF2B5EF4-FFF2-40B4-BE49-F238E27FC236}">
                <a16:creationId xmlns:a16="http://schemas.microsoft.com/office/drawing/2014/main" id="{5526E679-EBCE-90E2-180A-85624A11A5CF}"/>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8200" y="2058194"/>
            <a:ext cx="5181600" cy="3886200"/>
          </a:xfrm>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2510909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ED08F31-D4EF-08EB-B769-3596B20FC2C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82123" y="836579"/>
            <a:ext cx="4351338" cy="5262563"/>
          </a:xfrm>
          <a:effectLst>
            <a:reflection blurRad="6350" stA="50000" endA="300" endPos="55500" dist="101600" dir="5400000" sy="-100000" algn="bl" rotWithShape="0"/>
          </a:effectLst>
        </p:spPr>
      </p:pic>
      <p:sp>
        <p:nvSpPr>
          <p:cNvPr id="4" name="Content Placeholder 3">
            <a:extLst>
              <a:ext uri="{FF2B5EF4-FFF2-40B4-BE49-F238E27FC236}">
                <a16:creationId xmlns:a16="http://schemas.microsoft.com/office/drawing/2014/main" id="{9A1E5133-8393-CC33-B253-31DE3987334A}"/>
              </a:ext>
            </a:extLst>
          </p:cNvPr>
          <p:cNvSpPr>
            <a:spLocks noGrp="1"/>
          </p:cNvSpPr>
          <p:nvPr>
            <p:ph sz="half" idx="2"/>
          </p:nvPr>
        </p:nvSpPr>
        <p:spPr>
          <a:xfrm>
            <a:off x="6172200" y="836579"/>
            <a:ext cx="5181600" cy="5340384"/>
          </a:xfrm>
        </p:spPr>
        <p:txBody>
          <a:bodyPr>
            <a:normAutofit/>
          </a:bodyPr>
          <a:lstStyle/>
          <a:p>
            <a:pPr marL="0" indent="0">
              <a:lnSpc>
                <a:spcPct val="200000"/>
              </a:lnSpc>
              <a:buNone/>
            </a:pPr>
            <a:r>
              <a:rPr lang="en-US" sz="1700" i="1" dirty="0">
                <a:latin typeface="Aparajita" panose="02020603050405020304" pitchFamily="18" charset="0"/>
                <a:cs typeface="Aparajita" panose="02020603050405020304" pitchFamily="18" charset="0"/>
              </a:rPr>
              <a:t>Propel is a project that focuses on teaching individuals about Agility and workplace fundamentals. We strive to give people the opportunity to understand how each step if taken correctly can lead into a quality career. Learning incrementally to build a great career. Resumes, workplace expectation and career growth.</a:t>
            </a:r>
            <a:r>
              <a:rPr lang="en-US" sz="1700" b="1" i="1" dirty="0">
                <a:effectLst/>
                <a:latin typeface="Aparajita" panose="02020603050405020304" pitchFamily="18" charset="0"/>
                <a:cs typeface="Aparajita" panose="02020603050405020304" pitchFamily="18" charset="0"/>
              </a:rPr>
              <a:t> </a:t>
            </a:r>
            <a:r>
              <a:rPr lang="en-US" sz="1700" i="1" dirty="0">
                <a:effectLst/>
                <a:latin typeface="Aparajita" panose="02020603050405020304" pitchFamily="18" charset="0"/>
                <a:cs typeface="Aparajita" panose="02020603050405020304" pitchFamily="18" charset="0"/>
              </a:rPr>
              <a:t>Our focus is to help individuals that are looking to get into the job market and need to know the basic workplace expectations to be successful. Graduates, veterans and anyone who needs to feel confident going to work. Resumes, interview prep and confidence building.</a:t>
            </a:r>
            <a:endParaRPr lang="en-US" sz="1700" i="1" dirty="0">
              <a:latin typeface="Aparajita" panose="02020603050405020304" pitchFamily="18" charset="0"/>
              <a:cs typeface="Aparajita" panose="02020603050405020304" pitchFamily="18" charset="0"/>
            </a:endParaRPr>
          </a:p>
          <a:p>
            <a:endParaRPr lang="en-US" dirty="0"/>
          </a:p>
        </p:txBody>
      </p:sp>
    </p:spTree>
    <p:extLst>
      <p:ext uri="{BB962C8B-B14F-4D97-AF65-F5344CB8AC3E}">
        <p14:creationId xmlns:p14="http://schemas.microsoft.com/office/powerpoint/2010/main" val="1356151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29EE2D9-C540-4CCE-AC84-CDFA22BB1C8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19847" y="894945"/>
            <a:ext cx="4159599" cy="5282018"/>
          </a:xfrm>
          <a:effectLst>
            <a:outerShdw blurRad="50800" dist="38100" dir="8100000" algn="tr" rotWithShape="0">
              <a:prstClr val="black">
                <a:alpha val="40000"/>
              </a:prstClr>
            </a:outerShdw>
          </a:effectLst>
        </p:spPr>
      </p:pic>
      <p:sp>
        <p:nvSpPr>
          <p:cNvPr id="4" name="Content Placeholder 3">
            <a:extLst>
              <a:ext uri="{FF2B5EF4-FFF2-40B4-BE49-F238E27FC236}">
                <a16:creationId xmlns:a16="http://schemas.microsoft.com/office/drawing/2014/main" id="{5066F8D0-4DB9-EA5F-F665-039F1E94192E}"/>
              </a:ext>
            </a:extLst>
          </p:cNvPr>
          <p:cNvSpPr>
            <a:spLocks noGrp="1"/>
          </p:cNvSpPr>
          <p:nvPr>
            <p:ph sz="half" idx="2"/>
          </p:nvPr>
        </p:nvSpPr>
        <p:spPr>
          <a:xfrm>
            <a:off x="6172200" y="680936"/>
            <a:ext cx="5181600" cy="5496027"/>
          </a:xfrm>
        </p:spPr>
        <p:txBody>
          <a:bodyPr>
            <a:normAutofit fontScale="92500"/>
          </a:bodyPr>
          <a:lstStyle/>
          <a:p>
            <a:pPr marL="0" indent="0">
              <a:lnSpc>
                <a:spcPct val="200000"/>
              </a:lnSpc>
              <a:buNone/>
            </a:pPr>
            <a:r>
              <a:rPr lang="en-US" i="1" dirty="0">
                <a:latin typeface="Aparajita" panose="02020603050405020304" pitchFamily="18" charset="0"/>
                <a:cs typeface="Aparajita" panose="02020603050405020304" pitchFamily="18" charset="0"/>
              </a:rPr>
              <a:t>Teach one, Heal one is a project that matches professionals in a specific field or skill with an individual that is looking to get into that field or needs guidance to scale in that field. Individuals could be youths, adults, or seniors with no discrimination of any kind.</a:t>
            </a:r>
          </a:p>
        </p:txBody>
      </p:sp>
    </p:spTree>
    <p:extLst>
      <p:ext uri="{BB962C8B-B14F-4D97-AF65-F5344CB8AC3E}">
        <p14:creationId xmlns:p14="http://schemas.microsoft.com/office/powerpoint/2010/main" val="213936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8D37530-A4C5-74CD-E92B-F2C79E0DD48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8485" y="1253331"/>
            <a:ext cx="3854836" cy="4351338"/>
          </a:xfrm>
          <a:effectLst>
            <a:softEdge rad="63500"/>
          </a:effectLst>
        </p:spPr>
      </p:pic>
      <p:sp>
        <p:nvSpPr>
          <p:cNvPr id="4" name="Content Placeholder 3">
            <a:extLst>
              <a:ext uri="{FF2B5EF4-FFF2-40B4-BE49-F238E27FC236}">
                <a16:creationId xmlns:a16="http://schemas.microsoft.com/office/drawing/2014/main" id="{F329085A-EA65-A7FE-69CC-CC98CF70CF81}"/>
              </a:ext>
            </a:extLst>
          </p:cNvPr>
          <p:cNvSpPr>
            <a:spLocks noGrp="1"/>
          </p:cNvSpPr>
          <p:nvPr>
            <p:ph sz="half" idx="2"/>
          </p:nvPr>
        </p:nvSpPr>
        <p:spPr>
          <a:xfrm>
            <a:off x="6172200" y="1099226"/>
            <a:ext cx="5181600" cy="5077737"/>
          </a:xfrm>
        </p:spPr>
        <p:txBody>
          <a:bodyPr>
            <a:normAutofit lnSpcReduction="10000"/>
          </a:bodyPr>
          <a:lstStyle/>
          <a:p>
            <a:pPr marL="0" indent="0">
              <a:lnSpc>
                <a:spcPct val="200000"/>
              </a:lnSpc>
              <a:buNone/>
            </a:pPr>
            <a:r>
              <a:rPr lang="en-US" i="1" dirty="0">
                <a:latin typeface="Aparajita" panose="02020603050405020304" pitchFamily="18" charset="0"/>
                <a:cs typeface="Aparajita" panose="02020603050405020304" pitchFamily="18" charset="0"/>
              </a:rPr>
              <a:t>ILE is a project aimed at promoting cultural heritage and knowledge. To give individuals a sense of belonging, broaden horizons, tolerant and open to differences, end discrimination, promote equality and inclusion and end hate crime.</a:t>
            </a:r>
          </a:p>
        </p:txBody>
      </p:sp>
    </p:spTree>
    <p:extLst>
      <p:ext uri="{BB962C8B-B14F-4D97-AF65-F5344CB8AC3E}">
        <p14:creationId xmlns:p14="http://schemas.microsoft.com/office/powerpoint/2010/main" val="104988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3BFA6B8-64B0-67D7-781B-AE886E4B5E1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53331" y="1825625"/>
            <a:ext cx="4351338" cy="4351338"/>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pic>
      <p:sp>
        <p:nvSpPr>
          <p:cNvPr id="4" name="Content Placeholder 3">
            <a:extLst>
              <a:ext uri="{FF2B5EF4-FFF2-40B4-BE49-F238E27FC236}">
                <a16:creationId xmlns:a16="http://schemas.microsoft.com/office/drawing/2014/main" id="{55D853A6-CC72-F178-476F-71D1254270C3}"/>
              </a:ext>
            </a:extLst>
          </p:cNvPr>
          <p:cNvSpPr>
            <a:spLocks noGrp="1"/>
          </p:cNvSpPr>
          <p:nvPr>
            <p:ph sz="half" idx="2"/>
          </p:nvPr>
        </p:nvSpPr>
        <p:spPr/>
        <p:txBody>
          <a:bodyPr>
            <a:normAutofit fontScale="62500" lnSpcReduction="20000"/>
          </a:bodyPr>
          <a:lstStyle/>
          <a:p>
            <a:pPr marL="0" indent="0">
              <a:lnSpc>
                <a:spcPct val="170000"/>
              </a:lnSpc>
              <a:buNone/>
            </a:pPr>
            <a:r>
              <a:rPr lang="en-US" i="1" dirty="0">
                <a:latin typeface="Aparajita" panose="02020603050405020304" pitchFamily="18" charset="0"/>
                <a:cs typeface="Aparajita" panose="02020603050405020304" pitchFamily="18" charset="0"/>
              </a:rPr>
              <a:t>For every suicide death, there have been 4 hospitalizations from suicide attempts,8 ER suicide attempts visits,27 self-suicide attempts and 27 people who really considered suicide. There are also over 3 million people across the world suffering from mental health. In addition to medication and mental health doctor visits, we can also help by encouraging and sharing positive words daily to people across the world. Social media has increased the high rate of hate crime and hate words. Help to reduce this impact by countering the hate words with love.</a:t>
            </a:r>
          </a:p>
        </p:txBody>
      </p:sp>
    </p:spTree>
    <p:extLst>
      <p:ext uri="{BB962C8B-B14F-4D97-AF65-F5344CB8AC3E}">
        <p14:creationId xmlns:p14="http://schemas.microsoft.com/office/powerpoint/2010/main" val="270883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A87B284-32F0-75D0-555B-6DD92AE81869}"/>
              </a:ext>
            </a:extLst>
          </p:cNvPr>
          <p:cNvSpPr>
            <a:spLocks noGrp="1"/>
          </p:cNvSpPr>
          <p:nvPr>
            <p:ph type="subTitle" idx="1"/>
          </p:nvPr>
        </p:nvSpPr>
        <p:spPr>
          <a:xfrm>
            <a:off x="1524000" y="4844374"/>
            <a:ext cx="9144000" cy="1050588"/>
          </a:xfrm>
        </p:spPr>
        <p:txBody>
          <a:bodyPr>
            <a:noAutofit/>
          </a:bodyPr>
          <a:lstStyle/>
          <a:p>
            <a:r>
              <a:rPr lang="en-US" sz="8800" dirty="0">
                <a:latin typeface="Aparajita" panose="02020603050405020304" pitchFamily="18" charset="0"/>
                <a:cs typeface="Aparajita" panose="02020603050405020304" pitchFamily="18" charset="0"/>
              </a:rPr>
              <a:t>We need your support!</a:t>
            </a:r>
          </a:p>
        </p:txBody>
      </p:sp>
      <p:pic>
        <p:nvPicPr>
          <p:cNvPr id="5" name="Picture 4">
            <a:extLst>
              <a:ext uri="{FF2B5EF4-FFF2-40B4-BE49-F238E27FC236}">
                <a16:creationId xmlns:a16="http://schemas.microsoft.com/office/drawing/2014/main" id="{29567749-F2E9-F016-4A3D-066D4942617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84835" y="700392"/>
            <a:ext cx="5234778" cy="4143982"/>
          </a:xfrm>
          <a:prstGeom prst="rect">
            <a:avLst/>
          </a:prstGeom>
          <a:scene3d>
            <a:camera prst="perspectiveRelaxedModerately"/>
            <a:lightRig rig="threePt" dir="t"/>
          </a:scene3d>
          <a:sp3d>
            <a:bevelT prst="relaxedInset"/>
          </a:sp3d>
        </p:spPr>
      </p:pic>
    </p:spTree>
    <p:extLst>
      <p:ext uri="{BB962C8B-B14F-4D97-AF65-F5344CB8AC3E}">
        <p14:creationId xmlns:p14="http://schemas.microsoft.com/office/powerpoint/2010/main" val="3972135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C9513-846E-B2F2-E33B-79C568FD1980}"/>
              </a:ext>
            </a:extLst>
          </p:cNvPr>
          <p:cNvSpPr>
            <a:spLocks noGrp="1"/>
          </p:cNvSpPr>
          <p:nvPr>
            <p:ph type="title"/>
          </p:nvPr>
        </p:nvSpPr>
        <p:spPr>
          <a:xfrm>
            <a:off x="838200" y="365126"/>
            <a:ext cx="10515600" cy="588186"/>
          </a:xfrm>
        </p:spPr>
        <p:txBody>
          <a:bodyPr>
            <a:normAutofit fontScale="90000"/>
          </a:bodyPr>
          <a:lstStyle/>
          <a:p>
            <a:pPr algn="ctr"/>
            <a:r>
              <a:rPr lang="en-US" dirty="0">
                <a:latin typeface="Aparajita" panose="02020603050405020304" pitchFamily="18" charset="0"/>
                <a:cs typeface="Aparajita" panose="02020603050405020304" pitchFamily="18" charset="0"/>
              </a:rPr>
              <a:t>Volunteer</a:t>
            </a:r>
          </a:p>
        </p:txBody>
      </p:sp>
      <p:sp>
        <p:nvSpPr>
          <p:cNvPr id="3" name="Content Placeholder 2">
            <a:extLst>
              <a:ext uri="{FF2B5EF4-FFF2-40B4-BE49-F238E27FC236}">
                <a16:creationId xmlns:a16="http://schemas.microsoft.com/office/drawing/2014/main" id="{1CD3A7DA-B8B1-95EA-E9F8-98985476ADCA}"/>
              </a:ext>
            </a:extLst>
          </p:cNvPr>
          <p:cNvSpPr>
            <a:spLocks noGrp="1"/>
          </p:cNvSpPr>
          <p:nvPr>
            <p:ph idx="1"/>
          </p:nvPr>
        </p:nvSpPr>
        <p:spPr>
          <a:xfrm>
            <a:off x="838200" y="1186774"/>
            <a:ext cx="10515600" cy="4990189"/>
          </a:xfrm>
        </p:spPr>
        <p:txBody>
          <a:bodyPr>
            <a:noAutofit/>
          </a:bodyPr>
          <a:lstStyle/>
          <a:p>
            <a:pPr marL="0" indent="0">
              <a:lnSpc>
                <a:spcPct val="150000"/>
              </a:lnSpc>
              <a:buNone/>
            </a:pPr>
            <a:r>
              <a:rPr lang="en-US" sz="2000" dirty="0">
                <a:latin typeface="Aparajita" panose="02020603050405020304" pitchFamily="18" charset="0"/>
                <a:cs typeface="Aparajita" panose="02020603050405020304" pitchFamily="18" charset="0"/>
              </a:rPr>
              <a:t>Please make recorded videos to be shared with individuals. Talk about your profession. What you do, how to get into the field, experiences, etc. Any information to get individuals to learn more and be encouraged. This can be an ongoing support and words of encouragement.  Coach on any topic that you are passionate about that promotes learning, collaboration, innovation, </a:t>
            </a:r>
            <a:r>
              <a:rPr lang="en-US" sz="2000">
                <a:latin typeface="Aparajita" panose="02020603050405020304" pitchFamily="18" charset="0"/>
                <a:cs typeface="Aparajita" panose="02020603050405020304" pitchFamily="18" charset="0"/>
              </a:rPr>
              <a:t>equality, peace </a:t>
            </a:r>
            <a:r>
              <a:rPr lang="en-US" sz="2000" dirty="0">
                <a:latin typeface="Aparajita" panose="02020603050405020304" pitchFamily="18" charset="0"/>
                <a:cs typeface="Aparajita" panose="02020603050405020304" pitchFamily="18" charset="0"/>
              </a:rPr>
              <a:t>and growth.</a:t>
            </a:r>
          </a:p>
          <a:p>
            <a:pPr>
              <a:lnSpc>
                <a:spcPct val="150000"/>
              </a:lnSpc>
            </a:pPr>
            <a:r>
              <a:rPr lang="en-US" sz="2000" dirty="0">
                <a:latin typeface="Aparajita" panose="02020603050405020304" pitchFamily="18" charset="0"/>
                <a:cs typeface="Aparajita" panose="02020603050405020304" pitchFamily="18" charset="0"/>
              </a:rPr>
              <a:t>You can be matched with a student local or international and we will share these recorded videos with that student and have them send questions as well.</a:t>
            </a:r>
          </a:p>
          <a:p>
            <a:pPr>
              <a:lnSpc>
                <a:spcPct val="150000"/>
              </a:lnSpc>
            </a:pPr>
            <a:r>
              <a:rPr lang="en-US" sz="2000" dirty="0">
                <a:latin typeface="Aparajita" panose="02020603050405020304" pitchFamily="18" charset="0"/>
                <a:cs typeface="Aparajita" panose="02020603050405020304" pitchFamily="18" charset="0"/>
              </a:rPr>
              <a:t>Make videos at your own convivence to add to our database so we can share with students.</a:t>
            </a:r>
          </a:p>
          <a:p>
            <a:pPr>
              <a:lnSpc>
                <a:spcPct val="150000"/>
              </a:lnSpc>
            </a:pPr>
            <a:r>
              <a:rPr lang="en-US" sz="2000" dirty="0">
                <a:latin typeface="Aparajita" panose="02020603050405020304" pitchFamily="18" charset="0"/>
                <a:cs typeface="Aparajita" panose="02020603050405020304" pitchFamily="18" charset="0"/>
              </a:rPr>
              <a:t>Register to attend our weekly class to give encouragement and support to individuals. </a:t>
            </a:r>
          </a:p>
          <a:p>
            <a:pPr>
              <a:lnSpc>
                <a:spcPct val="150000"/>
              </a:lnSpc>
            </a:pPr>
            <a:r>
              <a:rPr lang="en-US" sz="2000" dirty="0">
                <a:latin typeface="Aparajita" panose="02020603050405020304" pitchFamily="18" charset="0"/>
                <a:cs typeface="Aparajita" panose="02020603050405020304" pitchFamily="18" charset="0"/>
              </a:rPr>
              <a:t>Register to mentor, coach or give information on any of our projects.</a:t>
            </a:r>
          </a:p>
        </p:txBody>
      </p:sp>
    </p:spTree>
    <p:extLst>
      <p:ext uri="{BB962C8B-B14F-4D97-AF65-F5344CB8AC3E}">
        <p14:creationId xmlns:p14="http://schemas.microsoft.com/office/powerpoint/2010/main" val="882623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941</TotalTime>
  <Words>662</Words>
  <Application>Microsoft Office PowerPoint</Application>
  <PresentationFormat>Widescreen</PresentationFormat>
  <Paragraphs>34</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Aparajita</vt:lpstr>
      <vt:lpstr>Arial</vt:lpstr>
      <vt:lpstr>Bahnschrift Condensed</vt:lpstr>
      <vt:lpstr>Calibri</vt:lpstr>
      <vt:lpstr>Calibri Light</vt:lpstr>
      <vt:lpstr>Roboto</vt:lpstr>
      <vt:lpstr>Office Theme</vt:lpstr>
      <vt:lpstr>PowerPoint Presentation</vt:lpstr>
      <vt:lpstr>Why HaT Foundation?</vt:lpstr>
      <vt:lpstr>HaT Projects</vt:lpstr>
      <vt:lpstr>PowerPoint Presentation</vt:lpstr>
      <vt:lpstr>PowerPoint Presentation</vt:lpstr>
      <vt:lpstr>PowerPoint Presentation</vt:lpstr>
      <vt:lpstr>PowerPoint Presentation</vt:lpstr>
      <vt:lpstr>PowerPoint Presentation</vt:lpstr>
      <vt:lpstr>Volunteer</vt:lpstr>
      <vt:lpstr>Donations</vt:lpstr>
      <vt:lpstr>Spread the word</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Eguzouwa</dc:creator>
  <cp:lastModifiedBy>Cynthia Eguzouwa</cp:lastModifiedBy>
  <cp:revision>1</cp:revision>
  <dcterms:created xsi:type="dcterms:W3CDTF">2022-11-23T00:58:09Z</dcterms:created>
  <dcterms:modified xsi:type="dcterms:W3CDTF">2022-11-25T21:15:22Z</dcterms:modified>
</cp:coreProperties>
</file>